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304"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50934"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KI</a:t>
            </a:r>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:AKSHAYA.D</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:au511321104004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207000" y="3627293"/>
            <a:ext cx="2376089" cy="83095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             College Name</a:t>
            </a:r>
          </a:p>
          <a:p>
            <a:pPr marL="0" marR="0" lvl="0" indent="0" rtl="0">
              <a:lnSpc>
                <a:spcPct val="100000"/>
              </a:lnSpc>
              <a:spcBef>
                <a:spcPts val="0"/>
              </a:spcBef>
              <a:spcAft>
                <a:spcPts val="0"/>
              </a:spcAft>
              <a:buNone/>
            </a:pPr>
            <a:endParaRPr lang="en-US" sz="1200" dirty="0">
              <a:solidFill>
                <a:schemeClr val="tx1"/>
              </a:solidFill>
            </a:endParaRPr>
          </a:p>
          <a:p>
            <a:pPr marL="0" marR="0" lvl="0" indent="0" rtl="0">
              <a:lnSpc>
                <a:spcPct val="100000"/>
              </a:lnSpc>
              <a:spcBef>
                <a:spcPts val="0"/>
              </a:spcBef>
              <a:spcAft>
                <a:spcPts val="0"/>
              </a:spcAft>
              <a:buNone/>
            </a:pPr>
            <a:r>
              <a:rPr lang="en-US" sz="1200" dirty="0">
                <a:solidFill>
                  <a:schemeClr val="tx1"/>
                </a:solidFill>
              </a:rPr>
              <a:t>KINGSTON ENGINEERING COLLEGE-(5113)</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7E2C577D-32DE-F253-C4D2-9AB1D6244C01}"/>
              </a:ext>
            </a:extLst>
          </p:cNvPr>
          <p:cNvPicPr>
            <a:picLocks noChangeAspect="1"/>
          </p:cNvPicPr>
          <p:nvPr/>
        </p:nvPicPr>
        <p:blipFill>
          <a:blip r:embed="rId2"/>
          <a:stretch>
            <a:fillRect/>
          </a:stretch>
        </p:blipFill>
        <p:spPr>
          <a:xfrm>
            <a:off x="1225325" y="1181894"/>
            <a:ext cx="6692900" cy="376475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118B0040-902B-4DE9-3EED-C7BB0EC55B82}"/>
              </a:ext>
            </a:extLst>
          </p:cNvPr>
          <p:cNvPicPr>
            <a:picLocks noChangeAspect="1"/>
          </p:cNvPicPr>
          <p:nvPr/>
        </p:nvPicPr>
        <p:blipFill>
          <a:blip r:embed="rId2"/>
          <a:stretch>
            <a:fillRect/>
          </a:stretch>
        </p:blipFill>
        <p:spPr>
          <a:xfrm>
            <a:off x="1397000" y="1185862"/>
            <a:ext cx="6731000" cy="378618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F1CBD738-9FCE-56B1-6F6B-08A871D7B7E7}"/>
              </a:ext>
            </a:extLst>
          </p:cNvPr>
          <p:cNvPicPr>
            <a:picLocks noChangeAspect="1"/>
          </p:cNvPicPr>
          <p:nvPr/>
        </p:nvPicPr>
        <p:blipFill>
          <a:blip r:embed="rId2"/>
          <a:stretch>
            <a:fillRect/>
          </a:stretch>
        </p:blipFill>
        <p:spPr>
          <a:xfrm>
            <a:off x="1593850" y="1162050"/>
            <a:ext cx="6615289" cy="37211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36851" y="422632"/>
            <a:ext cx="2540544"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r>
              <a:rPr lang="en-US" b="1" i="0" dirty="0">
                <a:solidFill>
                  <a:srgbClr val="374151"/>
                </a:solidFill>
                <a:effectLst/>
                <a:latin typeface="Times New Roman" panose="02020603050405020304" pitchFamily="18" charset="0"/>
                <a:cs typeface="Times New Roman" panose="02020603050405020304" pitchFamily="18" charset="0"/>
              </a:rPr>
              <a:t>BOOKING DETAILS</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121C1CE-0274-AD74-35F0-5EC058F2AB70}"/>
              </a:ext>
            </a:extLst>
          </p:cNvPr>
          <p:cNvPicPr>
            <a:picLocks noChangeAspect="1"/>
          </p:cNvPicPr>
          <p:nvPr/>
        </p:nvPicPr>
        <p:blipFill>
          <a:blip r:embed="rId2"/>
          <a:stretch>
            <a:fillRect/>
          </a:stretch>
        </p:blipFill>
        <p:spPr>
          <a:xfrm>
            <a:off x="1338944" y="1135698"/>
            <a:ext cx="6766560" cy="3810313"/>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F9F23DBE-1C20-C026-7FB0-BF83A7B22490}"/>
              </a:ext>
            </a:extLst>
          </p:cNvPr>
          <p:cNvPicPr>
            <a:picLocks noChangeAspect="1"/>
          </p:cNvPicPr>
          <p:nvPr/>
        </p:nvPicPr>
        <p:blipFill>
          <a:blip r:embed="rId2"/>
          <a:stretch>
            <a:fillRect/>
          </a:stretch>
        </p:blipFill>
        <p:spPr>
          <a:xfrm>
            <a:off x="1502229" y="1267649"/>
            <a:ext cx="6302828" cy="35453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i="0" dirty="0">
                <a:solidFill>
                  <a:srgbClr val="213163"/>
                </a:solidFill>
                <a:effectLst/>
                <a:latin typeface="+mj-lt"/>
              </a:rPr>
              <a:t>FUTURE ENHANCEMENT</a:t>
            </a:r>
            <a:r>
              <a:rPr lang="en-IN" sz="1600" b="1" dirty="0">
                <a:solidFill>
                  <a:srgbClr val="213163"/>
                </a:solidFill>
                <a:latin typeface="+mj-lt"/>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7C42E8C6-DFBA-1D8F-73D6-028FFB46421B}"/>
              </a:ext>
            </a:extLst>
          </p:cNvPr>
          <p:cNvSpPr txBox="1"/>
          <p:nvPr/>
        </p:nvSpPr>
        <p:spPr>
          <a:xfrm>
            <a:off x="1714500" y="1267649"/>
            <a:ext cx="4889500" cy="2031325"/>
          </a:xfrm>
          <a:prstGeom prst="rect">
            <a:avLst/>
          </a:prstGeom>
          <a:noFill/>
        </p:spPr>
        <p:txBody>
          <a:bodyPr wrap="square">
            <a:spAutoFit/>
          </a:bodyPr>
          <a:lstStyle/>
          <a:p>
            <a:r>
              <a:rPr lang="en-US" b="1" dirty="0"/>
              <a:t>Mobile App:</a:t>
            </a:r>
          </a:p>
          <a:p>
            <a:r>
              <a:rPr lang="en-US" dirty="0"/>
              <a:t>Develop a mobile app for seamless booking and real-time updates on-the-go.</a:t>
            </a:r>
          </a:p>
          <a:p>
            <a:r>
              <a:rPr lang="en-US" b="1" dirty="0"/>
              <a:t>Advanced Analytics:</a:t>
            </a:r>
          </a:p>
          <a:p>
            <a:r>
              <a:rPr lang="en-US" dirty="0"/>
              <a:t>Implement data-driven insights to optimize routes, schedules, and pricing strategies.</a:t>
            </a:r>
          </a:p>
          <a:p>
            <a:r>
              <a:rPr lang="en-US" b="1" dirty="0"/>
              <a:t>Integrated Ecosystem:</a:t>
            </a:r>
          </a:p>
          <a:p>
            <a:r>
              <a:rPr lang="en-US" dirty="0"/>
              <a:t>Integrate the system with other transportation services for a comprehensive travel experience.</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22D06A4-F0FB-1406-E3A7-019F05A69E8D}"/>
              </a:ext>
            </a:extLst>
          </p:cNvPr>
          <p:cNvSpPr txBox="1"/>
          <p:nvPr/>
        </p:nvSpPr>
        <p:spPr>
          <a:xfrm>
            <a:off x="901700" y="1134061"/>
            <a:ext cx="6254750" cy="2031325"/>
          </a:xfrm>
          <a:prstGeom prst="rect">
            <a:avLst/>
          </a:prstGeom>
          <a:noFill/>
        </p:spPr>
        <p:txBody>
          <a:bodyPr wrap="square">
            <a:spAutoFit/>
          </a:bodyPr>
          <a:lstStyle/>
          <a:p>
            <a:r>
              <a:rPr lang="en-US" b="1" dirty="0"/>
              <a:t>Streamlined Booking:</a:t>
            </a:r>
          </a:p>
          <a:p>
            <a:r>
              <a:rPr lang="en-US" dirty="0"/>
              <a:t>A user-friendly booking process that enhances the passenger experience.</a:t>
            </a:r>
          </a:p>
          <a:p>
            <a:r>
              <a:rPr lang="en-US" b="1" dirty="0"/>
              <a:t>Real-Time Updates:</a:t>
            </a:r>
          </a:p>
          <a:p>
            <a:r>
              <a:rPr lang="en-US" dirty="0"/>
              <a:t>Keeping passengers informed and empowered throughout their journey.</a:t>
            </a:r>
          </a:p>
          <a:p>
            <a:r>
              <a:rPr lang="en-US" b="1" dirty="0"/>
              <a:t>Comprehensive Management:</a:t>
            </a:r>
          </a:p>
          <a:p>
            <a:r>
              <a:rPr lang="en-US" dirty="0"/>
              <a:t>Equipping bus operators with the tools to optimize their operations.</a:t>
            </a:r>
          </a:p>
          <a:p>
            <a:r>
              <a:rPr lang="en-US" dirty="0"/>
              <a:t>By harnessing the power of Python and Django, this bus reservation system will revolutionize the way travelers plan and execute their journeys, while providing bus operators with a robust and data-driven management solution.</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1218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90867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8410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5" name="TextBox 4">
            <a:extLst>
              <a:ext uri="{FF2B5EF4-FFF2-40B4-BE49-F238E27FC236}">
                <a16:creationId xmlns:a16="http://schemas.microsoft.com/office/drawing/2014/main" id="{06ABED1A-F17F-B08A-A6D8-D66B7CA440B0}"/>
              </a:ext>
            </a:extLst>
          </p:cNvPr>
          <p:cNvSpPr txBox="1"/>
          <p:nvPr/>
        </p:nvSpPr>
        <p:spPr>
          <a:xfrm>
            <a:off x="845820" y="1225742"/>
            <a:ext cx="7294880" cy="3754874"/>
          </a:xfrm>
          <a:prstGeom prst="rect">
            <a:avLst/>
          </a:prstGeom>
          <a:noFill/>
        </p:spPr>
        <p:txBody>
          <a:bodyPr wrap="square">
            <a:spAutoFit/>
          </a:bodyPr>
          <a:lstStyle/>
          <a:p>
            <a:r>
              <a:rPr lang="en-US" dirty="0"/>
              <a:t>This comprehensive project aims to develop a user-friendly, efficient, and scalable bus reservation system using the power of Python and Django. From streamlined booking to seamless management, this system will revolutionize the way travelers plan and execute their bus journeys. </a:t>
            </a:r>
          </a:p>
          <a:p>
            <a:r>
              <a:rPr lang="en-US" dirty="0"/>
              <a:t>The Bus Reservation System is a comprehensive software solution designed to streamline the process of booking and managing bus tickets for passengers and operators. In an increasingly digitized world, this system provides an efficient and user-friendly platform for passengers to book their bus tickets online, as well as for bus operators to manage their fleet and schedules seamlessly.</a:t>
            </a:r>
          </a:p>
          <a:p>
            <a:r>
              <a:rPr lang="en-US" dirty="0"/>
              <a:t> The system offers a range of features tailored to meet the needs of both passengers and operators. For passengers, it provides an intuitive interface where they can search for available buses, view schedules, select seats, make payments securely, and receive e-tickets instantly. Additionally, passengers can manage their bookings, make cancellations, and view their booking history conveniently through the </a:t>
            </a:r>
            <a:r>
              <a:rPr lang="en-US" dirty="0" err="1"/>
              <a:t>system.The</a:t>
            </a:r>
            <a:r>
              <a:rPr lang="en-US" dirty="0"/>
              <a:t> Bus Reservation System aims to enhance the overall travel experience for passengers while improving efficiency and profitability for bus operators.</a:t>
            </a:r>
          </a:p>
          <a:p>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876551"/>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5" name="TextBox 4">
            <a:extLst>
              <a:ext uri="{FF2B5EF4-FFF2-40B4-BE49-F238E27FC236}">
                <a16:creationId xmlns:a16="http://schemas.microsoft.com/office/drawing/2014/main" id="{5A92FF16-2904-7149-9BC5-C6954CBD4E0D}"/>
              </a:ext>
            </a:extLst>
          </p:cNvPr>
          <p:cNvSpPr txBox="1"/>
          <p:nvPr/>
        </p:nvSpPr>
        <p:spPr>
          <a:xfrm>
            <a:off x="698500" y="1034100"/>
            <a:ext cx="7562849" cy="3970318"/>
          </a:xfrm>
          <a:prstGeom prst="rect">
            <a:avLst/>
          </a:prstGeom>
          <a:noFill/>
        </p:spPr>
        <p:txBody>
          <a:bodyPr wrap="square">
            <a:spAutoFit/>
          </a:bodyPr>
          <a:lstStyle/>
          <a:p>
            <a:r>
              <a:rPr lang="en-IN" dirty="0"/>
              <a:t>Issue: The current bus ticket booking process is cumbersome and inefficient, leading to dissatisfaction among passengers and operational challenges for bus operators. Challenges: Inconvenient booking process: Long queues and reliance on third-party agents. Limited information accessibility: Lack of real-time information on schedules, routes, and seat availability. Booking management complexity: Difficulty in managing bookings, changes, and cancellations. Operational inefficiencies: Manual processes leading to resource wastage and revenue loss for bus operators</a:t>
            </a:r>
          </a:p>
          <a:p>
            <a:r>
              <a:rPr lang="en-US" dirty="0"/>
              <a:t>This comprehensive project aims to develop a user-friendly, efficient, and scalable bus reservation system using the power of Python and Django. From streamlined booking to seamless management, this system will revolutionize the way travelers plan and execute their bus journeys.</a:t>
            </a:r>
          </a:p>
          <a:p>
            <a:r>
              <a:rPr lang="en-US" dirty="0"/>
              <a:t>Inefficient Booking </a:t>
            </a:r>
            <a:r>
              <a:rPr lang="en-US" dirty="0" err="1"/>
              <a:t>Process:Existing</a:t>
            </a:r>
            <a:r>
              <a:rPr lang="en-US" dirty="0"/>
              <a:t> systems often have a cumbersome booking experience, leading to frustration and abandoned reservations.</a:t>
            </a:r>
          </a:p>
          <a:p>
            <a:r>
              <a:rPr lang="en-US" dirty="0"/>
              <a:t>Lack of Real-Time </a:t>
            </a:r>
            <a:r>
              <a:rPr lang="en-US" dirty="0" err="1"/>
              <a:t>Updates:Passengers</a:t>
            </a:r>
            <a:r>
              <a:rPr lang="en-US" dirty="0"/>
              <a:t> struggle to stay informed about schedule changes, seat availability, and other critical information.</a:t>
            </a:r>
          </a:p>
          <a:p>
            <a:r>
              <a:rPr lang="en-US" dirty="0"/>
              <a:t>Complex Management </a:t>
            </a:r>
            <a:r>
              <a:rPr lang="en-US" dirty="0" err="1"/>
              <a:t>Challenges:Bus</a:t>
            </a:r>
            <a:r>
              <a:rPr lang="en-US" dirty="0"/>
              <a:t> operators face difficulties in managing inventory, generating reports, and making data-driven decisions.</a:t>
            </a:r>
          </a:p>
          <a:p>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1032" y="4755014"/>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5" name="TextBox 4">
            <a:extLst>
              <a:ext uri="{FF2B5EF4-FFF2-40B4-BE49-F238E27FC236}">
                <a16:creationId xmlns:a16="http://schemas.microsoft.com/office/drawing/2014/main" id="{631F929B-4C8B-CA2D-E391-21A8856885C0}"/>
              </a:ext>
            </a:extLst>
          </p:cNvPr>
          <p:cNvSpPr txBox="1"/>
          <p:nvPr/>
        </p:nvSpPr>
        <p:spPr>
          <a:xfrm>
            <a:off x="762000" y="1381444"/>
            <a:ext cx="7620000" cy="2893100"/>
          </a:xfrm>
          <a:prstGeom prst="rect">
            <a:avLst/>
          </a:prstGeom>
          <a:noFill/>
        </p:spPr>
        <p:txBody>
          <a:bodyPr wrap="square">
            <a:spAutoFit/>
          </a:bodyPr>
          <a:lstStyle/>
          <a:p>
            <a:r>
              <a:rPr lang="en-IN" dirty="0"/>
              <a:t>The project aims to develop a Bus Reservation System using Python and Django, a popular web framework, to modernize and streamline the bus ticket booking process for passengers while providing efficient management tools for bus operators. The system will consist of two main components: a user-facing interface for passengers to search for buses, book tickets, and track their journeys, and a backend dashboard for bus operators to manage routes, schedules, reservations, and </a:t>
            </a:r>
            <a:r>
              <a:rPr lang="en-IN" dirty="0" err="1"/>
              <a:t>analyze</a:t>
            </a:r>
            <a:r>
              <a:rPr lang="en-IN" dirty="0"/>
              <a:t> perform.</a:t>
            </a:r>
          </a:p>
          <a:p>
            <a:r>
              <a:rPr lang="en-US" dirty="0"/>
              <a:t>Streamlined </a:t>
            </a:r>
            <a:r>
              <a:rPr lang="en-US" dirty="0" err="1"/>
              <a:t>Booking:A</a:t>
            </a:r>
            <a:r>
              <a:rPr lang="en-US" dirty="0"/>
              <a:t> user-friendly interface that simplifies the booking process, allowing passengers to easily select routes, dates, and seats.</a:t>
            </a:r>
          </a:p>
          <a:p>
            <a:r>
              <a:rPr lang="en-US" dirty="0"/>
              <a:t>Real-Time </a:t>
            </a:r>
            <a:r>
              <a:rPr lang="en-US" dirty="0" err="1"/>
              <a:t>Updates:Passengers</a:t>
            </a:r>
            <a:r>
              <a:rPr lang="en-US" dirty="0"/>
              <a:t> will receive instant notifications about schedule changes, seat availability, and other important information.</a:t>
            </a:r>
          </a:p>
          <a:p>
            <a:r>
              <a:rPr lang="en-US" dirty="0"/>
              <a:t>Comprehensive </a:t>
            </a:r>
            <a:r>
              <a:rPr lang="en-US" dirty="0" err="1"/>
              <a:t>Management:Bus</a:t>
            </a:r>
            <a:r>
              <a:rPr lang="en-US" dirty="0"/>
              <a:t> operators will have access to powerful tools for inventory control, reporting, and data-driven decision-making.</a:t>
            </a:r>
          </a:p>
          <a:p>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5" name="TextBox 4">
            <a:extLst>
              <a:ext uri="{FF2B5EF4-FFF2-40B4-BE49-F238E27FC236}">
                <a16:creationId xmlns:a16="http://schemas.microsoft.com/office/drawing/2014/main" id="{5A0C1AC1-D3C9-CBDC-D13C-86D79D515EFA}"/>
              </a:ext>
            </a:extLst>
          </p:cNvPr>
          <p:cNvSpPr txBox="1"/>
          <p:nvPr/>
        </p:nvSpPr>
        <p:spPr>
          <a:xfrm>
            <a:off x="1333500" y="1382674"/>
            <a:ext cx="6477000" cy="2031325"/>
          </a:xfrm>
          <a:prstGeom prst="rect">
            <a:avLst/>
          </a:prstGeom>
          <a:noFill/>
        </p:spPr>
        <p:txBody>
          <a:bodyPr wrap="square">
            <a:spAutoFit/>
          </a:bodyPr>
          <a:lstStyle/>
          <a:p>
            <a:r>
              <a:rPr lang="en-US" b="1" dirty="0"/>
              <a:t>Customer Booking:</a:t>
            </a:r>
          </a:p>
          <a:p>
            <a:r>
              <a:rPr lang="en-US" dirty="0"/>
              <a:t>Passengers will be able to search for routes, view available seats, and complete their reservations with ease.</a:t>
            </a:r>
          </a:p>
          <a:p>
            <a:r>
              <a:rPr lang="en-US" b="1" dirty="0"/>
              <a:t>Real-Time Updates:</a:t>
            </a:r>
          </a:p>
          <a:p>
            <a:r>
              <a:rPr lang="en-US" dirty="0"/>
              <a:t>The system will provide instant notifications to passengers about schedule changes, seat availability, and other crucial details.</a:t>
            </a:r>
          </a:p>
          <a:p>
            <a:r>
              <a:rPr lang="en-US" b="1" dirty="0"/>
              <a:t>Operator Management:</a:t>
            </a:r>
          </a:p>
          <a:p>
            <a:r>
              <a:rPr lang="en-US" dirty="0"/>
              <a:t>Bus operators will have access to comprehensive tools for inventory control, reporting, and data-driven decision-making.</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TECHNOLOGY USED:</a:t>
            </a:r>
            <a:endParaRPr lang="en-IN" sz="1600" dirty="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3643097995"/>
              </p:ext>
            </p:extLst>
          </p:nvPr>
        </p:nvGraphicFramePr>
        <p:xfrm>
          <a:off x="128063" y="1174750"/>
          <a:ext cx="8738870" cy="3505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330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AND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2336006" y="1219732"/>
            <a:ext cx="5334794" cy="3574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t>Data Modeling:</a:t>
            </a:r>
          </a:p>
          <a:p>
            <a:r>
              <a:rPr lang="en-US" sz="1400" dirty="0"/>
              <a:t>The system will utilize a robust data model to handle information about routes, schedules, passengers, and reservations.</a:t>
            </a:r>
          </a:p>
          <a:p>
            <a:r>
              <a:rPr lang="en-US" sz="1400" b="1" dirty="0"/>
              <a:t>User Interface:</a:t>
            </a:r>
          </a:p>
          <a:p>
            <a:r>
              <a:rPr lang="en-US" sz="1400" dirty="0"/>
              <a:t>A clean, intuitive, and responsive user interface will be developed using Django's powerful web framework.</a:t>
            </a:r>
          </a:p>
          <a:p>
            <a:r>
              <a:rPr lang="en-US" sz="1400" b="1" dirty="0"/>
              <a:t>Backend Logic:</a:t>
            </a:r>
          </a:p>
          <a:p>
            <a:r>
              <a:rPr lang="en-US" sz="1400" dirty="0"/>
              <a:t>The backend will be built with Python, leveraging Django's features for efficient data management and processing.</a:t>
            </a:r>
          </a:p>
          <a:p>
            <a:r>
              <a:rPr lang="en-US" sz="1400" b="1" dirty="0"/>
              <a:t>Deployment:</a:t>
            </a:r>
          </a:p>
          <a:p>
            <a:r>
              <a:rPr lang="en-US" sz="1400" dirty="0"/>
              <a:t>The system will be deployed on a scalable cloud platform to ensure high availability and easy maintenance.</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 PAGE</a:t>
            </a:r>
          </a:p>
        </p:txBody>
      </p:sp>
      <p:pic>
        <p:nvPicPr>
          <p:cNvPr id="5" name="Picture 4">
            <a:extLst>
              <a:ext uri="{FF2B5EF4-FFF2-40B4-BE49-F238E27FC236}">
                <a16:creationId xmlns:a16="http://schemas.microsoft.com/office/drawing/2014/main" id="{15344349-C494-4D81-1529-10F28536FBB2}"/>
              </a:ext>
            </a:extLst>
          </p:cNvPr>
          <p:cNvPicPr>
            <a:picLocks noChangeAspect="1"/>
          </p:cNvPicPr>
          <p:nvPr/>
        </p:nvPicPr>
        <p:blipFill>
          <a:blip r:embed="rId2"/>
          <a:stretch>
            <a:fillRect/>
          </a:stretch>
        </p:blipFill>
        <p:spPr>
          <a:xfrm>
            <a:off x="1212850" y="1295400"/>
            <a:ext cx="6432550" cy="352338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69</TotalTime>
  <Words>921</Words>
  <Application>Microsoft Office PowerPoint</Application>
  <PresentationFormat>On-screen Show (16:9)</PresentationFormat>
  <Paragraphs>74</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AND RESULTS:</vt:lpstr>
      <vt:lpstr>HOME PAGE</vt:lpstr>
      <vt:lpstr>ABOUT-US-PAGE</vt:lpstr>
      <vt:lpstr>SERVICE-PAGE</vt:lpstr>
      <vt:lpstr>DEPARTMENTS-PAGE</vt:lpstr>
      <vt:lpstr>PowerPoint Presentation</vt:lpstr>
      <vt:lpstr>BLOG-PAGE</vt:lpstr>
      <vt:lpstr>FUTURE ENHANCEMENT: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Dayalan</cp:lastModifiedBy>
  <cp:revision>7</cp:revision>
  <dcterms:modified xsi:type="dcterms:W3CDTF">2024-04-08T07:23:55Z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